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CE785-43EA-40BE-BCB8-C0012CBBD3B0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F9948-5DE3-47AE-A96D-48703472BF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avatars.mds.yandex.net/i?id=d733746888adb0a263665b0af1064846b2f64ac9-5220059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20082" y="404664"/>
            <a:ext cx="2303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548680"/>
            <a:ext cx="746011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отырысы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kk-KZ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2462" y="2967335"/>
            <a:ext cx="809907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60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“Кеше, бүгін, ертең.....”</a:t>
            </a:r>
            <a:endParaRPr lang="ru-RU" sz="6000" b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avatars.mds.yandex.net/i?id=d733746888adb0a263665b0af1064846b2f64ac9-5220059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20082" y="404664"/>
            <a:ext cx="2303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548680"/>
            <a:ext cx="746011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340768"/>
            <a:ext cx="832751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0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Қай  істің  болсын өнуіне үш түрлі шарт бар: </a:t>
            </a:r>
            <a:r>
              <a:rPr lang="kk-KZ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Ең әуелі ниет керек,</a:t>
            </a:r>
          </a:p>
          <a:p>
            <a:pPr algn="ctr"/>
            <a:r>
              <a:rPr lang="kk-KZ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одан соң күш керек, </a:t>
            </a:r>
            <a:br>
              <a:rPr lang="kk-KZ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одан соң тәртіп керек.</a:t>
            </a:r>
          </a:p>
          <a:p>
            <a:pPr algn="ctr"/>
            <a:endParaRPr lang="kk-KZ" sz="2800" b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М.Әуезов</a:t>
            </a:r>
            <a:endParaRPr lang="ru-RU" sz="2800" b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avatars.mds.yandex.net/i?id=d733746888adb0a263665b0af1064846b2f64ac9-5220059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20082" y="404664"/>
            <a:ext cx="2303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60648"/>
            <a:ext cx="8496944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Командалық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жұмыстың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артықшылықтары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Өнімділіктің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артуы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иындықтарды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жеңіл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еңсеру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Жауапкершіліктің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бөлінуі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инновация</a:t>
            </a:r>
            <a:b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қатынастың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жақсаруы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Мотивация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avatars.mds.yandex.net/i?id=d733746888adb0a263665b0af1064846b2f64ac9-5220059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20082" y="404664"/>
            <a:ext cx="2303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980728"/>
            <a:ext cx="746011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6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Табысты  жобалар </a:t>
            </a:r>
            <a:r>
              <a:rPr lang="kk-KZ" sz="4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5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командалық  жұмыстың  нәтижесі.  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avatars.mds.yandex.net/i?id=d733746888adb0a263665b0af1064846b2f64ac9-5220059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20082" y="404664"/>
            <a:ext cx="2303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60648"/>
            <a:ext cx="86409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Командалар:</a:t>
            </a:r>
            <a:r>
              <a:rPr lang="kk-KZ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Болашақ  мектеп көшбасшылары.</a:t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Шәкірт  бақыты  үшін  туған      </a:t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ұстаздар.</a:t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Заманауи  педагог – цифрлы          </a:t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мектептің  тірегі.</a:t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Кәсіби даму – үздіксіз процесс.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8</cp:revision>
  <dcterms:created xsi:type="dcterms:W3CDTF">2025-05-16T05:33:51Z</dcterms:created>
  <dcterms:modified xsi:type="dcterms:W3CDTF">2025-05-16T06:18:03Z</dcterms:modified>
</cp:coreProperties>
</file>