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64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CE785-43EA-40BE-BCB8-C0012CBBD3B0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9948-5DE3-47AE-A96D-48703472BF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CE785-43EA-40BE-BCB8-C0012CBBD3B0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9948-5DE3-47AE-A96D-48703472BF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CE785-43EA-40BE-BCB8-C0012CBBD3B0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9948-5DE3-47AE-A96D-48703472BF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CE785-43EA-40BE-BCB8-C0012CBBD3B0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9948-5DE3-47AE-A96D-48703472BF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CE785-43EA-40BE-BCB8-C0012CBBD3B0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9948-5DE3-47AE-A96D-48703472BF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CE785-43EA-40BE-BCB8-C0012CBBD3B0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9948-5DE3-47AE-A96D-48703472BF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CE785-43EA-40BE-BCB8-C0012CBBD3B0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9948-5DE3-47AE-A96D-48703472BF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CE785-43EA-40BE-BCB8-C0012CBBD3B0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9948-5DE3-47AE-A96D-48703472BF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CE785-43EA-40BE-BCB8-C0012CBBD3B0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9948-5DE3-47AE-A96D-48703472BF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CE785-43EA-40BE-BCB8-C0012CBBD3B0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9948-5DE3-47AE-A96D-48703472BF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CE785-43EA-40BE-BCB8-C0012CBBD3B0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9948-5DE3-47AE-A96D-48703472BF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CE785-43EA-40BE-BCB8-C0012CBBD3B0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F9948-5DE3-47AE-A96D-48703472BF4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https://avatars.mds.yandex.net/i?id=d733746888adb0a263665b0af1064846b2f64ac9-5220059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420082" y="404664"/>
            <a:ext cx="23038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548680"/>
            <a:ext cx="7460112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b="1" i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Әдістемелік</a:t>
            </a: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кеңес</a:t>
            </a: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отырысы</a:t>
            </a: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40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kk-KZ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Тақырыбы:</a:t>
            </a:r>
            <a:r>
              <a:rPr lang="kk-KZ" dirty="0" smtClean="0"/>
              <a:t/>
            </a:r>
            <a:br>
              <a:rPr lang="kk-KZ" dirty="0" smtClean="0"/>
            </a:b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22462" y="2967335"/>
            <a:ext cx="809907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6000" b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“Кеше, бүгін, ертең.....”</a:t>
            </a:r>
            <a:endParaRPr lang="ru-RU" sz="6000" b="1" spc="50" dirty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https://avatars.mds.yandex.net/i?id=d733746888adb0a263665b0af1064846b2f64ac9-5220059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420082" y="404664"/>
            <a:ext cx="23038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548680"/>
            <a:ext cx="746011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b="1" i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dirty="0" smtClean="0"/>
              <a:t/>
            </a:r>
            <a:br>
              <a:rPr lang="kk-KZ" dirty="0" smtClean="0"/>
            </a:b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1340768"/>
            <a:ext cx="8327515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000" b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Қай  істің  болсын өнуіне үш түрлі шарт бар: </a:t>
            </a:r>
            <a:r>
              <a:rPr lang="kk-KZ" sz="3200" b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200" b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3200" b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Ең әуелі ниет керек,</a:t>
            </a:r>
          </a:p>
          <a:p>
            <a:pPr algn="ctr"/>
            <a:r>
              <a:rPr lang="kk-KZ" sz="3200" b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одан соң күш керек, </a:t>
            </a:r>
            <a:br>
              <a:rPr lang="kk-KZ" sz="3200" b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3200" b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одан соң тәртіп керек.</a:t>
            </a:r>
          </a:p>
          <a:p>
            <a:pPr algn="ctr"/>
            <a:endParaRPr lang="kk-KZ" sz="2800" b="1" spc="50" dirty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800" b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М.Әуезов</a:t>
            </a:r>
            <a:endParaRPr lang="ru-RU" sz="2800" b="1" spc="50" dirty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https://avatars.mds.yandex.net/i?id=d733746888adb0a263665b0af1064846b2f64ac9-5220059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420082" y="404664"/>
            <a:ext cx="23038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60648"/>
            <a:ext cx="8496944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4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Командалық</a:t>
            </a: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жұмыстың</a:t>
            </a: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4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артықшылықтары</a:t>
            </a: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0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Өнімділіктің</a:t>
            </a: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артуы</a:t>
            </a: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0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</a:t>
            </a:r>
            <a:r>
              <a:rPr lang="ru-RU" sz="40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иындықтарды</a:t>
            </a: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жеңіл</a:t>
            </a: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еңсеру</a:t>
            </a: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0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Жауапкершіліктің</a:t>
            </a: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бөлінуі</a:t>
            </a: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0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Шығармашылық</a:t>
            </a: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инновация</a:t>
            </a:r>
            <a:b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0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Қарым</a:t>
            </a: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0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қатынастың</a:t>
            </a: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жақсаруы</a:t>
            </a: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Мотивация  </a:t>
            </a:r>
            <a:r>
              <a:rPr lang="ru-RU" sz="40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қолдау</a:t>
            </a: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0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kk-KZ" dirty="0" smtClean="0"/>
              <a:t/>
            </a:r>
            <a:br>
              <a:rPr lang="kk-KZ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https://avatars.mds.yandex.net/i?id=d733746888adb0a263665b0af1064846b2f64ac9-5220059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420082" y="404664"/>
            <a:ext cx="23038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980728"/>
            <a:ext cx="7460112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b="1" i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6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Табысты  жобалар </a:t>
            </a:r>
            <a:r>
              <a:rPr lang="kk-KZ" sz="4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sz="5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командалық  жұмыстың  нәтижесі.  </a:t>
            </a:r>
            <a:r>
              <a:rPr lang="kk-KZ" dirty="0" smtClean="0"/>
              <a:t/>
            </a:r>
            <a:br>
              <a:rPr lang="kk-KZ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https://avatars.mds.yandex.net/i?id=d733746888adb0a263665b0af1064846b2f64ac9-5220059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420082" y="404664"/>
            <a:ext cx="23038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260648"/>
            <a:ext cx="864096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Командалар:</a:t>
            </a:r>
            <a:r>
              <a:rPr lang="kk-KZ" sz="40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40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 Болашақ  мектеп көшбасшылары.</a:t>
            </a:r>
            <a:br>
              <a:rPr lang="kk-KZ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Шәкірт  бақыты  үшін  туған      </a:t>
            </a:r>
            <a:br>
              <a:rPr lang="kk-KZ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ұстаздар.</a:t>
            </a:r>
            <a:br>
              <a:rPr lang="kk-KZ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Заманауи  педагог – цифрлы          </a:t>
            </a:r>
            <a:br>
              <a:rPr lang="kk-KZ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мектептің  тірегі.</a:t>
            </a:r>
            <a:br>
              <a:rPr lang="kk-KZ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4. Кәсіби даму – үздіксіз процесс.</a:t>
            </a:r>
            <a:r>
              <a:rPr lang="kk-KZ" dirty="0" smtClean="0"/>
              <a:t/>
            </a:r>
            <a:br>
              <a:rPr lang="kk-KZ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32</Words>
  <Application>Microsoft Office PowerPoint</Application>
  <PresentationFormat>Экран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PC</cp:lastModifiedBy>
  <cp:revision>8</cp:revision>
  <dcterms:created xsi:type="dcterms:W3CDTF">2025-05-16T05:33:51Z</dcterms:created>
  <dcterms:modified xsi:type="dcterms:W3CDTF">2025-05-16T06:18:03Z</dcterms:modified>
</cp:coreProperties>
</file>