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62" r:id="rId4"/>
    <p:sldId id="260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5" r:id="rId19"/>
    <p:sldId id="258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39E8C4-B594-4EF9-89A9-2766086189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CDC879-62CB-42D6-B4E0-D68355B93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4.xml"/><Relationship Id="rId3" Type="http://schemas.openxmlformats.org/officeDocument/2006/relationships/image" Target="../media/image3.jpeg"/><Relationship Id="rId7" Type="http://schemas.openxmlformats.org/officeDocument/2006/relationships/slide" Target="slide16.xml"/><Relationship Id="rId12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slide" Target="slide17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82279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информатика ал</a:t>
            </a:r>
            <a:r>
              <a:rPr lang="kk-KZ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ғырлары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286124"/>
            <a:ext cx="6172200" cy="1371600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C00000"/>
                </a:solidFill>
              </a:rPr>
              <a:t>Өткізген: Келденбек Х.</a:t>
            </a:r>
          </a:p>
          <a:p>
            <a:r>
              <a:rPr lang="kk-KZ" sz="2800" dirty="0" smtClean="0">
                <a:solidFill>
                  <a:srgbClr val="C00000"/>
                </a:solidFill>
              </a:rPr>
              <a:t>					2017 </a:t>
            </a:r>
            <a:r>
              <a:rPr lang="kk-KZ" sz="2800" dirty="0" smtClean="0">
                <a:solidFill>
                  <a:srgbClr val="C00000"/>
                </a:solidFill>
              </a:rPr>
              <a:t>ж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Мәліметті сұраған,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Экранға шығарған...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(монитор)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Егер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білсең,айта қойшы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қандай құрылғы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Ақпаратты қағаздағы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Компьютерге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енгізеді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(Сканер)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сарайда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тұрады екен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атаның балалары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Қыдырмашы біреуі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да,бір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жоқ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Соны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алсақ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Ұзын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саны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жүз жеті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(Пернетақта,тінтуір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Бұтақ орнында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мың бір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инесі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жаны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мекені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(кактус)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Саусақтарды билететін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Экранға мәтінді сый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ететін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құрылғы?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(пернетақта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Пернеден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жасқанатын, адам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көмегімен басқарылатын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Қорқақ компьютердің кенже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баласы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(тышқан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Компьютермен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енеді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Қағазға басып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береді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Басып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шығарғыш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 темір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жаны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жоқ.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Ақпаратты сақтап таратқан,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Жұртты өзіне қаратқан.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(Жүйелік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блок)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500166" y="0"/>
            <a:ext cx="61722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kk-KZ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Ойлан тап!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ЕОДМЕ 		•ИМРКООНФ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ОНТИРМО 		•АКЬЛУКТОЯЛР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РСУИВ 			•ИТНРНЕТЕ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ЫШТАҚН 		•ЕРНПЕАҚТАТ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РИНПРЕТ 		•ОЛОКНАК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ҚАПРАТА 		•МЕАРКА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117/138127/img26.jpg"/>
          <p:cNvPicPr>
            <a:picLocks noChangeAspect="1" noChangeArrowheads="1"/>
          </p:cNvPicPr>
          <p:nvPr/>
        </p:nvPicPr>
        <p:blipFill>
          <a:blip r:embed="rId2"/>
          <a:srcRect r="6250"/>
          <a:stretch>
            <a:fillRect/>
          </a:stretch>
        </p:blipFill>
        <p:spPr bwMode="auto">
          <a:xfrm>
            <a:off x="0" y="0"/>
            <a:ext cx="9144000" cy="68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117/138127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9675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714612" y="2928934"/>
            <a:ext cx="4357718" cy="500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Біздің ойымызша</a:t>
            </a:r>
            <a:endParaRPr lang="ru-RU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117/138127/img27.jpg"/>
          <p:cNvPicPr>
            <a:picLocks noChangeAspect="1" noChangeArrowheads="1"/>
          </p:cNvPicPr>
          <p:nvPr/>
        </p:nvPicPr>
        <p:blipFill>
          <a:blip r:embed="rId2"/>
          <a:srcRect r="6250"/>
          <a:stretch>
            <a:fillRect/>
          </a:stretch>
        </p:blipFill>
        <p:spPr bwMode="auto">
          <a:xfrm>
            <a:off x="0" y="0"/>
            <a:ext cx="9144000" cy="685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17/138127/img1.jpg"/>
          <p:cNvPicPr>
            <a:picLocks noChangeAspect="1" noChangeArrowheads="1"/>
          </p:cNvPicPr>
          <p:nvPr/>
        </p:nvPicPr>
        <p:blipFill>
          <a:blip r:embed="rId2"/>
          <a:srcRect t="15621" r="37500" b="66675"/>
          <a:stretch>
            <a:fillRect/>
          </a:stretch>
        </p:blipFill>
        <p:spPr bwMode="auto">
          <a:xfrm>
            <a:off x="0" y="1071546"/>
            <a:ext cx="9144000" cy="3000396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643042" y="4857760"/>
            <a:ext cx="61722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kk-KZ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ұпай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117/138127/img12.jpg"/>
          <p:cNvPicPr>
            <a:picLocks noChangeAspect="1" noChangeArrowheads="1"/>
          </p:cNvPicPr>
          <p:nvPr/>
        </p:nvPicPr>
        <p:blipFill>
          <a:blip r:embed="rId2"/>
          <a:srcRect r="6333" b="6993"/>
          <a:stretch>
            <a:fillRect/>
          </a:stretch>
        </p:blipFill>
        <p:spPr bwMode="auto">
          <a:xfrm>
            <a:off x="0" y="0"/>
            <a:ext cx="92066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85720" y="0"/>
            <a:ext cx="8643998" cy="12144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Интернеттің шаңы шықпас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Жаяудың</a:t>
            </a:r>
            <a:r>
              <a:rPr kumimoji="0" lang="kk-KZ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шаңы шықпас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00010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Жігітті компьютеріне қарап, бағала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(Жігітті досына қарап, бағала)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Байт биттен құралады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(Теңге тиыннан құралады)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Вирустан қорыққан, Интернетке шықпас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(Шегірткеден қорыққан, егін екпес)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Компьютердің жұмысы, иесіне мәлім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(Аттың сыры, иесіне мәлім)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Білмесең, «анықтама»-дан сұра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(Білмесең білгеннен сұра)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Антивирусы күштіні-Вирус ала алмайды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(Досы күштіні – жау алмайды)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Күлсең ескірген компьютерлерге күл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(Күлсең кәріге күл)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бес колонка,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дауысы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(Айдағаны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ешкі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ысқырығы жер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42976" y="285728"/>
            <a:ext cx="7000924" cy="16430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Біздің ойымызша</a:t>
            </a:r>
            <a:endParaRPr lang="ru-RU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85786" y="2285992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Интернеттің пайдасын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Интернеттің зиянын</a:t>
            </a:r>
            <a:endParaRPr kumimoji="0" lang="ru-RU" sz="13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117/138127/img14.jpg"/>
          <p:cNvPicPr>
            <a:picLocks noChangeAspect="1" noChangeArrowheads="1"/>
          </p:cNvPicPr>
          <p:nvPr/>
        </p:nvPicPr>
        <p:blipFill>
          <a:blip r:embed="rId2"/>
          <a:srcRect r="7031"/>
          <a:stretch>
            <a:fillRect/>
          </a:stretch>
        </p:blipFill>
        <p:spPr bwMode="auto">
          <a:xfrm>
            <a:off x="0" y="0"/>
            <a:ext cx="9144000" cy="6859676"/>
          </a:xfrm>
          <a:prstGeom prst="rect">
            <a:avLst/>
          </a:prstGeom>
          <a:noFill/>
        </p:spPr>
      </p:pic>
      <p:pic>
        <p:nvPicPr>
          <p:cNvPr id="3" name="Picture 2" descr="https://fs00.infourok.ru/images/doc/117/138127/img1.jpg"/>
          <p:cNvPicPr>
            <a:picLocks noChangeAspect="1" noChangeArrowheads="1"/>
          </p:cNvPicPr>
          <p:nvPr/>
        </p:nvPicPr>
        <p:blipFill>
          <a:blip r:embed="rId3"/>
          <a:srcRect l="21875" t="51029" r="25781" b="39598"/>
          <a:stretch>
            <a:fillRect/>
          </a:stretch>
        </p:blipFill>
        <p:spPr bwMode="auto">
          <a:xfrm>
            <a:off x="-1" y="0"/>
            <a:ext cx="9144001" cy="1428736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3000364" y="250030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4143372" y="407194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4286248" y="214311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1928794" y="357187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2143108" y="500063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5929322" y="264318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6715140" y="400050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11" action="ppaction://hlinksldjump"/>
          </p:cNvPr>
          <p:cNvSpPr/>
          <p:nvPr/>
        </p:nvSpPr>
        <p:spPr>
          <a:xfrm>
            <a:off x="6000760" y="5643578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4500562" y="621508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13" action="ppaction://hlinksldjump"/>
          </p:cNvPr>
          <p:cNvSpPr/>
          <p:nvPr/>
        </p:nvSpPr>
        <p:spPr>
          <a:xfrm>
            <a:off x="3143240" y="578645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Жануарға ұқсас атым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бар,</a:t>
            </a:r>
            <a:endParaRPr kumimoji="0" lang="ru-RU" sz="4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Бағдар көрсетер затым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бар.</a:t>
            </a:r>
            <a:endParaRPr kumimoji="0" lang="ru-RU" sz="4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Кілемше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үстінде тұрамын,</a:t>
            </a:r>
            <a:endParaRPr kumimoji="0" lang="ru-RU" sz="4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 қажетті құралмын...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4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(Тышқан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Жұртты өзіне қаратқан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Ақпаратты сақтап,таратқан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4400" b="1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(Компьютер)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215206" y="5000636"/>
            <a:ext cx="10001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466</TotalTime>
  <Words>147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«информатика алғырлары»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27</cp:revision>
  <dcterms:created xsi:type="dcterms:W3CDTF">2017-01-27T15:28:34Z</dcterms:created>
  <dcterms:modified xsi:type="dcterms:W3CDTF">2017-01-30T02:57:05Z</dcterms:modified>
</cp:coreProperties>
</file>