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40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BD698-C9B5-4C0A-9374-C1E77946E14F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3651-ABB5-4759-AB8C-5FDFC5D9C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07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BD698-C9B5-4C0A-9374-C1E77946E14F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3651-ABB5-4759-AB8C-5FDFC5D9C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686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BD698-C9B5-4C0A-9374-C1E77946E14F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3651-ABB5-4759-AB8C-5FDFC5D9C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335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BD698-C9B5-4C0A-9374-C1E77946E14F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3651-ABB5-4759-AB8C-5FDFC5D9C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21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BD698-C9B5-4C0A-9374-C1E77946E14F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3651-ABB5-4759-AB8C-5FDFC5D9C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72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BD698-C9B5-4C0A-9374-C1E77946E14F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3651-ABB5-4759-AB8C-5FDFC5D9C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3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BD698-C9B5-4C0A-9374-C1E77946E14F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3651-ABB5-4759-AB8C-5FDFC5D9C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83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BD698-C9B5-4C0A-9374-C1E77946E14F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3651-ABB5-4759-AB8C-5FDFC5D9C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11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BD698-C9B5-4C0A-9374-C1E77946E14F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3651-ABB5-4759-AB8C-5FDFC5D9C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210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BD698-C9B5-4C0A-9374-C1E77946E14F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3651-ABB5-4759-AB8C-5FDFC5D9C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164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BD698-C9B5-4C0A-9374-C1E77946E14F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3651-ABB5-4759-AB8C-5FDFC5D9C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338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BD698-C9B5-4C0A-9374-C1E77946E14F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C3651-ABB5-4759-AB8C-5FDFC5D9C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29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42558"/>
            <a:ext cx="9612560" cy="6834231"/>
          </a:xfrm>
          <a:prstGeom prst="rect">
            <a:avLst/>
          </a:prstGeom>
        </p:spPr>
      </p:pic>
      <p:pic>
        <p:nvPicPr>
          <p:cNvPr id="5" name="Joe Dassin – Et Si Tu N'existais Pa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3920" y="3069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9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696">
        <p:split orient="vert"/>
      </p:transition>
    </mc:Choice>
    <mc:Fallback>
      <p:transition spd="slow" advTm="769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33678"/>
            <a:ext cx="10011230" cy="6824322"/>
          </a:xfrm>
        </p:spPr>
      </p:pic>
    </p:spTree>
    <p:extLst>
      <p:ext uri="{BB962C8B-B14F-4D97-AF65-F5344CB8AC3E}">
        <p14:creationId xmlns:p14="http://schemas.microsoft.com/office/powerpoint/2010/main" val="2986961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651">
        <p14:reveal/>
      </p:transition>
    </mc:Choice>
    <mc:Fallback>
      <p:transition spd="slow" advTm="76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7848872"/>
          </a:xfrm>
        </p:spPr>
      </p:pic>
    </p:spTree>
    <p:extLst>
      <p:ext uri="{BB962C8B-B14F-4D97-AF65-F5344CB8AC3E}">
        <p14:creationId xmlns:p14="http://schemas.microsoft.com/office/powerpoint/2010/main" val="317172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7787">
        <p:checker/>
      </p:transition>
    </mc:Choice>
    <mc:Fallback>
      <p:transition spd="slow" advTm="7787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2307"/>
            <a:ext cx="10195154" cy="6871534"/>
          </a:xfrm>
        </p:spPr>
      </p:pic>
    </p:spTree>
    <p:extLst>
      <p:ext uri="{BB962C8B-B14F-4D97-AF65-F5344CB8AC3E}">
        <p14:creationId xmlns:p14="http://schemas.microsoft.com/office/powerpoint/2010/main" val="337612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610">
        <p:circle/>
      </p:transition>
    </mc:Choice>
    <mc:Fallback>
      <p:transition spd="slow" advTm="761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10301715" cy="7046640"/>
          </a:xfrm>
        </p:spPr>
      </p:pic>
    </p:spTree>
    <p:extLst>
      <p:ext uri="{BB962C8B-B14F-4D97-AF65-F5344CB8AC3E}">
        <p14:creationId xmlns:p14="http://schemas.microsoft.com/office/powerpoint/2010/main" val="161939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0317">
        <p14:pan dir="u"/>
      </p:transition>
    </mc:Choice>
    <mc:Fallback>
      <p:transition spd="slow" advTm="103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" y="0"/>
            <a:ext cx="9118957" cy="6839218"/>
          </a:xfrm>
        </p:spPr>
      </p:pic>
    </p:spTree>
    <p:extLst>
      <p:ext uri="{BB962C8B-B14F-4D97-AF65-F5344CB8AC3E}">
        <p14:creationId xmlns:p14="http://schemas.microsoft.com/office/powerpoint/2010/main" val="2659282514"/>
      </p:ext>
    </p:extLst>
  </p:cSld>
  <p:clrMapOvr>
    <a:masterClrMapping/>
  </p:clrMapOvr>
  <p:transition spd="slow" advTm="7918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" y="11262"/>
            <a:ext cx="9128984" cy="6846738"/>
          </a:xfrm>
        </p:spPr>
      </p:pic>
    </p:spTree>
    <p:extLst>
      <p:ext uri="{BB962C8B-B14F-4D97-AF65-F5344CB8AC3E}">
        <p14:creationId xmlns:p14="http://schemas.microsoft.com/office/powerpoint/2010/main" val="4392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954">
        <p14:reveal/>
      </p:transition>
    </mc:Choice>
    <mc:Fallback>
      <p:transition spd="slow" advTm="79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9939129" cy="6858000"/>
          </a:xfrm>
        </p:spPr>
      </p:pic>
    </p:spTree>
    <p:extLst>
      <p:ext uri="{BB962C8B-B14F-4D97-AF65-F5344CB8AC3E}">
        <p14:creationId xmlns:p14="http://schemas.microsoft.com/office/powerpoint/2010/main" val="1621038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998">
        <p:dissolve/>
      </p:transition>
    </mc:Choice>
    <mc:Fallback>
      <p:transition spd="slow" advTm="799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24618"/>
            <a:ext cx="10297143" cy="6833382"/>
          </a:xfrm>
        </p:spPr>
      </p:pic>
    </p:spTree>
    <p:extLst>
      <p:ext uri="{BB962C8B-B14F-4D97-AF65-F5344CB8AC3E}">
        <p14:creationId xmlns:p14="http://schemas.microsoft.com/office/powerpoint/2010/main" val="376191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8100">
        <p14:honeycomb/>
      </p:transition>
    </mc:Choice>
    <mc:Fallback>
      <p:transition spd="slow" advTm="81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1803"/>
            <a:ext cx="10969661" cy="6858000"/>
          </a:xfrm>
        </p:spPr>
      </p:pic>
    </p:spTree>
    <p:extLst>
      <p:ext uri="{BB962C8B-B14F-4D97-AF65-F5344CB8AC3E}">
        <p14:creationId xmlns:p14="http://schemas.microsoft.com/office/powerpoint/2010/main" val="321709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7448">
        <p14:glitter pattern="hexagon"/>
      </p:transition>
    </mc:Choice>
    <mc:Fallback>
      <p:transition spd="slow" advTm="74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10279656" cy="6858000"/>
          </a:xfrm>
        </p:spPr>
      </p:pic>
    </p:spTree>
    <p:extLst>
      <p:ext uri="{BB962C8B-B14F-4D97-AF65-F5344CB8AC3E}">
        <p14:creationId xmlns:p14="http://schemas.microsoft.com/office/powerpoint/2010/main" val="143492317"/>
      </p:ext>
    </p:extLst>
  </p:cSld>
  <p:clrMapOvr>
    <a:masterClrMapping/>
  </p:clrMapOvr>
  <p:transition spd="slow" advTm="8089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"/>
            <a:ext cx="9252520" cy="6878568"/>
          </a:xfrm>
        </p:spPr>
      </p:pic>
    </p:spTree>
    <p:extLst>
      <p:ext uri="{BB962C8B-B14F-4D97-AF65-F5344CB8AC3E}">
        <p14:creationId xmlns:p14="http://schemas.microsoft.com/office/powerpoint/2010/main" val="1977420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345">
        <p:fade/>
      </p:transition>
    </mc:Choice>
    <mc:Fallback>
      <p:transition spd="med" advTm="73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6718"/>
            <a:ext cx="10559696" cy="6851282"/>
          </a:xfrm>
        </p:spPr>
      </p:pic>
    </p:spTree>
    <p:extLst>
      <p:ext uri="{BB962C8B-B14F-4D97-AF65-F5344CB8AC3E}">
        <p14:creationId xmlns:p14="http://schemas.microsoft.com/office/powerpoint/2010/main" val="329921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471">
        <p:split orient="vert"/>
      </p:transition>
    </mc:Choice>
    <mc:Fallback>
      <p:transition spd="slow" advTm="747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Office PowerPoint</Application>
  <PresentationFormat>Экран (4:3)</PresentationFormat>
  <Paragraphs>0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арай</dc:creator>
  <cp:lastModifiedBy>арай</cp:lastModifiedBy>
  <cp:revision>4</cp:revision>
  <dcterms:created xsi:type="dcterms:W3CDTF">2017-10-15T14:29:59Z</dcterms:created>
  <dcterms:modified xsi:type="dcterms:W3CDTF">2017-10-15T15:25:16Z</dcterms:modified>
</cp:coreProperties>
</file>