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82" r:id="rId5"/>
    <p:sldId id="286" r:id="rId6"/>
    <p:sldId id="285" r:id="rId7"/>
    <p:sldId id="263" r:id="rId8"/>
    <p:sldId id="268" r:id="rId9"/>
    <p:sldId id="269" r:id="rId10"/>
    <p:sldId id="270" r:id="rId11"/>
    <p:sldId id="271" r:id="rId12"/>
    <p:sldId id="266" r:id="rId13"/>
    <p:sldId id="267" r:id="rId14"/>
    <p:sldId id="273" r:id="rId15"/>
    <p:sldId id="275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irenevSlide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жол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7" y="214290"/>
            <a:ext cx="3286148" cy="6643710"/>
          </a:xfrm>
          <a:prstGeom prst="rect">
            <a:avLst/>
          </a:prstGeom>
          <a:noFill/>
        </p:spPr>
      </p:pic>
      <p:pic>
        <p:nvPicPr>
          <p:cNvPr id="2051" name="Picture 3" descr="C:\Users\2014\Desktop\картинки\пке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143248"/>
            <a:ext cx="5500726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71600" y="980728"/>
            <a:ext cx="28083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98072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</a:rPr>
              <a:t>«Жолда жүру әліппесі»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2014\Desktop\картинки\пке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274" y="3143248"/>
            <a:ext cx="5500726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6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396277102_rostovskiy-logoped-sozdala-igru-o-pravilah-dorozhnogo-dvizheni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dd-dlya-detej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7450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5" y="332656"/>
            <a:ext cx="4608511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88024" y="564103"/>
            <a:ext cx="3384376" cy="50783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Сергіту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сәті: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Әуен ойнап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тұрады.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Қызыл жанғанда қатып қалу.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Жасыл-билейміз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ары-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аяғын көтеріп тұру.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3200" b="1" i="1" dirty="0" smtClean="0">
              <a:solidFill>
                <a:srgbClr val="333333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705802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Әр қашан жолың болсын !</a:t>
            </a:r>
          </a:p>
        </p:txBody>
      </p:sp>
      <p:pic>
        <p:nvPicPr>
          <p:cNvPr id="24579" name="Picture 5" descr="stop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852738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19446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2016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6289 L 0.77968 -0.01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0.03676 L -0.70469 0.026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0"/>
            <a:ext cx="9001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Бағдаршам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жол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248472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svetof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0497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200607060814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жол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643314"/>
            <a:ext cx="1785950" cy="283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164310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2" descr="C:\Users\User\Desktop\d79cc8d9c22b8d8ea390815d11791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42852"/>
            <a:ext cx="1857388" cy="2428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исунок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1857388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15227" y="332656"/>
            <a:ext cx="6693077" cy="6268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Тақпақтар</a:t>
            </a:r>
            <a:endParaRPr lang="ru-RU" sz="9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1.Ашса </a:t>
            </a:r>
            <a:r>
              <a:rPr lang="ru-RU" sz="2400" b="1" dirty="0" err="1" smtClean="0"/>
              <a:t>кезек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үш көзін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Айтты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ұқ үш сөзін</a:t>
            </a:r>
            <a:endParaRPr lang="ru-RU" sz="2400" b="1" dirty="0" smtClean="0"/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«Тоқта!»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«Сақтан!»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</a:t>
            </a:r>
            <a:r>
              <a:rPr lang="ru-RU" sz="2400" b="1" dirty="0" err="1" smtClean="0">
                <a:solidFill>
                  <a:srgbClr val="00B050"/>
                </a:solidFill>
              </a:rPr>
              <a:t>Жол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ащық!»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kk-KZ" sz="2400" b="1" dirty="0" smtClean="0"/>
              <a:t>Қалма  </a:t>
            </a:r>
            <a:r>
              <a:rPr lang="ru-RU" sz="2400" b="1" dirty="0" err="1" smtClean="0"/>
              <a:t>жолға таласып</a:t>
            </a:r>
            <a:r>
              <a:rPr lang="ru-RU" sz="2400" b="1" dirty="0" smtClean="0"/>
              <a:t>.</a:t>
            </a:r>
          </a:p>
          <a:p>
            <a:pPr algn="r"/>
            <a:r>
              <a:rPr lang="ru-RU" sz="2400" b="1" dirty="0" err="1" smtClean="0"/>
              <a:t>2:</a:t>
            </a:r>
            <a:r>
              <a:rPr lang="ru-RU" sz="2400" b="1" dirty="0" err="1" smtClean="0">
                <a:solidFill>
                  <a:srgbClr val="FF0000"/>
                </a:solidFill>
              </a:rPr>
              <a:t>Қызыл </a:t>
            </a:r>
            <a:r>
              <a:rPr lang="ru-RU" sz="2400" b="1" dirty="0" err="1" smtClean="0"/>
              <a:t>көзін ашқанда,</a:t>
            </a:r>
            <a:endParaRPr lang="ru-RU" sz="2400" b="1" dirty="0" smtClean="0"/>
          </a:p>
          <a:p>
            <a:pPr algn="r"/>
            <a:r>
              <a:rPr lang="ru-RU" sz="2400" b="1" dirty="0" err="1" smtClean="0"/>
              <a:t>Бір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қадам </a:t>
            </a:r>
            <a:r>
              <a:rPr lang="ru-RU" sz="2400" b="1" dirty="0" smtClean="0"/>
              <a:t>да </a:t>
            </a:r>
            <a:r>
              <a:rPr lang="ru-RU" sz="2400" b="1" dirty="0" err="1" smtClean="0"/>
              <a:t>баспа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алға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3:</a:t>
            </a:r>
            <a:r>
              <a:rPr lang="ru-RU" sz="2400" b="1" dirty="0" smtClean="0">
                <a:solidFill>
                  <a:srgbClr val="FFFF00"/>
                </a:solidFill>
              </a:rPr>
              <a:t>Сары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көзін </a:t>
            </a:r>
            <a:r>
              <a:rPr lang="ru-RU" sz="2400" b="1" dirty="0" smtClean="0"/>
              <a:t>ашқанда                                                                                     </a:t>
            </a:r>
            <a:r>
              <a:rPr lang="ru-RU" sz="2400" b="1" dirty="0" err="1" smtClean="0"/>
              <a:t>Қарап қалма аспанға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:</a:t>
            </a:r>
          </a:p>
          <a:p>
            <a:pPr algn="r"/>
            <a:r>
              <a:rPr lang="ru-RU" sz="2400" b="1" dirty="0" err="1" smtClean="0">
                <a:solidFill>
                  <a:srgbClr val="00B050"/>
                </a:solidFill>
              </a:rPr>
              <a:t>Жасыл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/>
              <a:t>көзін ашқанда</a:t>
            </a:r>
            <a:endParaRPr lang="ru-RU" sz="2400" b="1" dirty="0" smtClean="0"/>
          </a:p>
          <a:p>
            <a:pPr algn="r"/>
            <a:r>
              <a:rPr lang="ru-RU" sz="2400" b="1" dirty="0" err="1" smtClean="0"/>
              <a:t>Өте берсін,жасқанба.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307198404_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ere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1" descr="15fc3e2b9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Серик\Мои документы\Айко\анимашки\207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"/>
            <a:ext cx="21431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 descr="2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74791">
            <a:off x="5396201" y="349419"/>
            <a:ext cx="3444129" cy="84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2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9544">
            <a:off x="640373" y="186517"/>
            <a:ext cx="3320911" cy="7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svetof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2592288" cy="2376264"/>
          </a:xfrm>
          <a:prstGeom prst="rect">
            <a:avLst/>
          </a:prstGeom>
          <a:noFill/>
        </p:spPr>
      </p:pic>
      <p:pic>
        <p:nvPicPr>
          <p:cNvPr id="4099" name="Picture 3" descr="C:\Users\USER\Desktop\article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73016"/>
            <a:ext cx="2600325" cy="3099048"/>
          </a:xfrm>
          <a:prstGeom prst="rect">
            <a:avLst/>
          </a:prstGeom>
          <a:noFill/>
        </p:spPr>
      </p:pic>
      <p:pic>
        <p:nvPicPr>
          <p:cNvPr id="4101" name="Picture 5" descr="C:\Users\USER\Desktop\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124744"/>
            <a:ext cx="2880320" cy="2376264"/>
          </a:xfrm>
          <a:prstGeom prst="rect">
            <a:avLst/>
          </a:prstGeom>
          <a:noFill/>
        </p:spPr>
      </p:pic>
      <p:pic>
        <p:nvPicPr>
          <p:cNvPr id="4103" name="Picture 7" descr="C:\Users\USER\Desktop\bezopasnost-velosip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645024"/>
            <a:ext cx="2808312" cy="3024336"/>
          </a:xfrm>
          <a:prstGeom prst="rect">
            <a:avLst/>
          </a:prstGeom>
          <a:noFill/>
        </p:spPr>
      </p:pic>
      <p:pic>
        <p:nvPicPr>
          <p:cNvPr id="4104" name="Picture 8" descr="C:\Users\USER\Desktop\1_34(1) (1)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1" y="980728"/>
            <a:ext cx="2952328" cy="2448273"/>
          </a:xfrm>
          <a:prstGeom prst="rect">
            <a:avLst/>
          </a:prstGeom>
          <a:noFill/>
        </p:spPr>
      </p:pic>
      <p:pic>
        <p:nvPicPr>
          <p:cNvPr id="4105" name="Picture 9" descr="C:\Users\USER\Desktop\151992_w640_h640_39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3573016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c2066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Жол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белгілері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mi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86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2015-11-10T13:34:12Z</dcterms:created>
  <dcterms:modified xsi:type="dcterms:W3CDTF">2018-09-06T18:25:49Z</dcterms:modified>
</cp:coreProperties>
</file>